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210 Gulim 050"/>
      <p:regular r:id="rId20"/>
    </p:embeddedFont>
    <p:embeddedFont>
      <p:font typeface="210 Gulim 030"/>
      <p:regular r:id="rId21"/>
    </p:embeddedFont>
    <p:embeddedFont>
      <p:font typeface="210 Gulim 070"/>
      <p:regular r:id="rId22"/>
    </p:embeddedFont>
    <p:embeddedFont>
      <p:font typeface="210 Gulim 09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앱프로그래밍응용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기말고사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나만의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소소한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이야기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캘린더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26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2022136085 |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유채원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페이지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&amp;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3566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먼저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켰을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모습이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main.dart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3100" y="2527300"/>
            <a:ext cx="2997200" cy="520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58100" y="2527300"/>
            <a:ext cx="2971800" cy="520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462000" y="2527300"/>
            <a:ext cx="2908300" cy="520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5471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diary_input_page.dart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5471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schedule_input_page.dart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페이지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&amp;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4455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main.dart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일정표를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클릭하게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되면</a:t>
            </a:r>
          </a:p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자세한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나오게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874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schedule_page.dart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30400" y="2527300"/>
            <a:ext cx="2997200" cy="521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83500" y="2540000"/>
            <a:ext cx="2908300" cy="5207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60400" y="2527300"/>
            <a:ext cx="2997200" cy="5219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4455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썼던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나오게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수정할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버튼이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874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diary_page.dart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267700"/>
            <a:ext cx="4038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기준으로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검색할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페이지이다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누르게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자세한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내용을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874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search_page.dart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내용에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디테일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(main.dart)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6614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변경하면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자동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이동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8994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날짜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변경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79600" y="2235200"/>
            <a:ext cx="3111500" cy="549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48500" y="3124200"/>
            <a:ext cx="4140200" cy="405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23800" y="3670300"/>
            <a:ext cx="4508500" cy="2959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293100"/>
            <a:ext cx="4038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오늘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언제인지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표시가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되어있음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칸은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빨간색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점이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칸은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초록색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점이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8994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캘린더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65100" y="86233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작성된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일정들이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밑에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나오게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되어있다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03200" y="80391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일정확인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(search_page.dart)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5689600" y="56134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79700" y="7924800"/>
            <a:ext cx="4038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최신순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과거순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보기등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원하는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것만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7800" y="75311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정렬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2425700"/>
            <a:ext cx="5727700" cy="485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85400" y="2425700"/>
            <a:ext cx="6299200" cy="485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315700" y="84709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검색해서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상세정보를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바로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6500" y="7708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연동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소개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설계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핵심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디테일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테스트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느낀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점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향후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캘린더를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만들게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소개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&amp;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목적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5842000"/>
            <a:ext cx="37465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6324600"/>
            <a:ext cx="37592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거기에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일기라는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다이어리를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추가하여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오늘의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있었던일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 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기억해야하는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5232400"/>
            <a:ext cx="3581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앱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2971800"/>
            <a:ext cx="284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47700" y="59182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달력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UI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통합하고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눌렀을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간편하게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아이콘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태그를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추가할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형태로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7700" y="56134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어떻게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(how)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347700" y="4000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등록과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짧은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같이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47700" y="35433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무엇을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(what)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9300" y="37465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347700" y="81661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7700" y="76962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(why)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93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09700" y="60833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정리할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마무리하며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회고하고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7000" y="56134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070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09700" y="38481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바쁜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속에서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일정뿐만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감정이나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생각을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기록하고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학생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직장인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프리랜서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7000" y="35433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누가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(who)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07000" y="3746500"/>
            <a:ext cx="927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09700" y="8318500"/>
            <a:ext cx="3543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스마트폰이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언제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어디서나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7000" y="76962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어디서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(where)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070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200900"/>
            <a:ext cx="14084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건지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설계는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해야할지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세우기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어떤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넣을까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8064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날씨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감정을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나타내는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써야할지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랜덤으로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질문이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뜨는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3279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AI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추천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5900" y="36957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페이지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6700" y="29591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제작자가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5900" y="5702300"/>
            <a:ext cx="857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일기쪽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기능에서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하기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반복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해시태그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700" y="51435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타인의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조언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4521200"/>
            <a:ext cx="774700" cy="863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6311900"/>
            <a:ext cx="4229100" cy="38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866900" y="6578600"/>
            <a:ext cx="4127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AI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지인들의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추천기능을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받아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세부기능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41500" y="57023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기능에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대하여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2235200"/>
            <a:ext cx="12674600" cy="713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간트차트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초기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세팅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45974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70358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34900" y="2146300"/>
            <a:ext cx="3683000" cy="231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18400" y="5334000"/>
            <a:ext cx="9372600" cy="77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96900" y="6451600"/>
            <a:ext cx="2171700" cy="287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308100" y="3505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pubspec.yaml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옆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처럼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dependencies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고쳐준다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2755900"/>
            <a:ext cx="938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pubspec.yaml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308100" y="5918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main.dart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import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2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5194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2. main.dart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320800" y="8153400"/>
            <a:ext cx="927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해야할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완료하게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되면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왼쪽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터미널을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킨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flutter pub get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실행한다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76327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터미널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실행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기본적이면서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핵심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